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3" r:id="rId4"/>
    <p:sldId id="262" r:id="rId5"/>
    <p:sldId id="590" r:id="rId6"/>
    <p:sldId id="591" r:id="rId7"/>
    <p:sldId id="587" r:id="rId8"/>
    <p:sldId id="264" r:id="rId9"/>
    <p:sldId id="559" r:id="rId10"/>
    <p:sldId id="563" r:id="rId11"/>
    <p:sldId id="560" r:id="rId12"/>
    <p:sldId id="582" r:id="rId13"/>
    <p:sldId id="562" r:id="rId14"/>
    <p:sldId id="583" r:id="rId15"/>
    <p:sldId id="273" r:id="rId16"/>
    <p:sldId id="265" r:id="rId17"/>
    <p:sldId id="283" r:id="rId18"/>
    <p:sldId id="284" r:id="rId19"/>
    <p:sldId id="285" r:id="rId20"/>
    <p:sldId id="586" r:id="rId21"/>
    <p:sldId id="588" r:id="rId22"/>
    <p:sldId id="589" r:id="rId23"/>
    <p:sldId id="258" r:id="rId24"/>
    <p:sldId id="592" r:id="rId25"/>
    <p:sldId id="593" r:id="rId26"/>
    <p:sldId id="259" r:id="rId27"/>
    <p:sldId id="260" r:id="rId28"/>
    <p:sldId id="261" r:id="rId29"/>
    <p:sldId id="567" r:id="rId30"/>
    <p:sldId id="579" r:id="rId31"/>
    <p:sldId id="580" r:id="rId32"/>
    <p:sldId id="581" r:id="rId33"/>
    <p:sldId id="574" r:id="rId34"/>
    <p:sldId id="584" r:id="rId35"/>
    <p:sldId id="5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257"/>
            <p14:sldId id="263"/>
          </p14:sldIdLst>
        </p14:section>
        <p14:section name="Cooling" id="{12EB0BE2-6BD1-734D-8062-58F31B7E27F6}">
          <p14:sldIdLst>
            <p14:sldId id="262"/>
            <p14:sldId id="590"/>
            <p14:sldId id="591"/>
            <p14:sldId id="587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265"/>
            <p14:sldId id="283"/>
            <p14:sldId id="284"/>
            <p14:sldId id="285"/>
            <p14:sldId id="586"/>
            <p14:sldId id="588"/>
            <p14:sldId id="589"/>
            <p14:sldId id="258"/>
            <p14:sldId id="592"/>
            <p14:sldId id="593"/>
          </p14:sldIdLst>
        </p14:section>
        <p14:section name="CoBS" id="{712ED5AE-FD0F-3748-9DBF-0A6A045D2358}">
          <p14:sldIdLst>
            <p14:sldId id="259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CC7"/>
    <a:srgbClr val="414142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0"/>
    <p:restoredTop sz="96414"/>
  </p:normalViewPr>
  <p:slideViewPr>
    <p:cSldViewPr snapToGrid="0">
      <p:cViewPr>
        <p:scale>
          <a:sx n="130" d="100"/>
          <a:sy n="130" d="100"/>
        </p:scale>
        <p:origin x="3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0711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⍵’ = ⍵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313597" y="4145183"/>
            <a:ext cx="1365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8E07C5-9738-334C-94C4-583750702235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87735-4575-F745-AD9C-F0E0AE228202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7717F-5D02-D841-837B-1C73B0EA44E0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CCAB25C-EE94-4145-933E-73E9613DF5A0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CEBF9-7DFC-ED40-BBD1-B7852463E47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7AB0AA65-AD85-3B48-99F0-DF3FFB983737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EC2151DA-8C5E-774D-B771-872324BDCEFE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ECEAB4-47E4-B24D-99BF-41AE87F2E66F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CDE046-4F99-074F-B2CD-602BEFA9235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F8D4E6-1395-8D48-9F7B-6C952A8BC13E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78A581-91F1-8641-BC62-EC84B11A812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18D826-FF77-874D-82A2-C479BAA81214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D716CC0-E92B-2549-8FCD-A63873758C1F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A40587-0697-C248-B58C-441B83018ABE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E922839-3ED6-474F-93BA-C2D5A2FF4E49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019F61C-5B9B-4149-91FF-757340A83888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CAF207-31C5-8444-8938-85605B9ECEAC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4FE587-A379-6748-BE0B-C92C5214585A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3D8E7-967B-064A-BF89-17E7D933BFED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33EFC-573D-FE4B-A760-482FB23468CF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707AF4-0D69-AD43-B579-716FED4DAC3A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03403-70A5-174F-A466-3FAF4718AC3F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9AB0EEB-079B-8A46-BE31-C6373EB89ABB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3EBEDA0-8C0C-6E4D-BFEB-55B226A25B94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D8F74D-1956-1244-9DF6-7CCF389F2895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2053A-65FC-2E41-A201-A91CD5564231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9747A8-C400-5544-8169-4984F780DFF8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5F28A7-FB39-224F-A3D0-5F4001F2537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CC2D898-AF64-C376-8657-8B7319471588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CC2D898-AF64-C376-8657-8B7319471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D629B-E516-B85D-AE1F-40C94FA3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0D42B-49DC-F7E0-1CA2-5FC45499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A182C-9D61-C590-F320-0759C6BC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925DA7-4EC2-F86D-37D4-D8BE0CB7957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367FC-FE12-BE16-CF5E-D9E5C16C3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57" y="3575491"/>
            <a:ext cx="2006232" cy="105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81759-04A0-2899-A5FB-6881CAA04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DD6DC9-0F99-9E49-FAEE-EB7CF4A98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5C1215-490E-EE69-0656-9C507B8374D6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34891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37791-0541-144B-121B-B8E8C6F3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61" y="2522869"/>
            <a:ext cx="2064997" cy="780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4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46482" y="5280438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031AD-02ED-5552-E8C9-BE971B0B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FBC4D0AD-E15E-0218-B391-4939CC65CD4C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950</Words>
  <Application>Microsoft Macintosh PowerPoint</Application>
  <PresentationFormat>Widescreen</PresentationFormat>
  <Paragraphs>252</Paragraphs>
  <Slides>35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Controlling Sound with Light</vt:lpstr>
      <vt:lpstr>Laser Cooling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CoBS</vt:lpstr>
      <vt:lpstr>Raman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32</cp:revision>
  <dcterms:created xsi:type="dcterms:W3CDTF">2025-04-20T15:36:52Z</dcterms:created>
  <dcterms:modified xsi:type="dcterms:W3CDTF">2025-04-23T06:22:16Z</dcterms:modified>
</cp:coreProperties>
</file>